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3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364" r:id="rId16"/>
    <p:sldId id="365" r:id="rId17"/>
    <p:sldId id="366" r:id="rId18"/>
    <p:sldId id="272" r:id="rId19"/>
    <p:sldId id="276" r:id="rId20"/>
    <p:sldId id="273" r:id="rId21"/>
    <p:sldId id="367" r:id="rId22"/>
    <p:sldId id="277" r:id="rId23"/>
    <p:sldId id="369" r:id="rId24"/>
    <p:sldId id="370" r:id="rId25"/>
    <p:sldId id="284" r:id="rId26"/>
    <p:sldId id="282" r:id="rId27"/>
    <p:sldId id="368" r:id="rId28"/>
    <p:sldId id="278" r:id="rId29"/>
    <p:sldId id="279" r:id="rId30"/>
    <p:sldId id="280" r:id="rId31"/>
    <p:sldId id="281" r:id="rId32"/>
    <p:sldId id="285" r:id="rId33"/>
    <p:sldId id="286" r:id="rId34"/>
    <p:sldId id="371" r:id="rId35"/>
    <p:sldId id="287" r:id="rId36"/>
    <p:sldId id="288" r:id="rId37"/>
    <p:sldId id="372" r:id="rId38"/>
    <p:sldId id="373" r:id="rId39"/>
    <p:sldId id="374" r:id="rId40"/>
    <p:sldId id="375" r:id="rId41"/>
    <p:sldId id="376" r:id="rId42"/>
    <p:sldId id="377" r:id="rId43"/>
    <p:sldId id="291" r:id="rId44"/>
    <p:sldId id="378" r:id="rId45"/>
    <p:sldId id="379" r:id="rId46"/>
    <p:sldId id="295" r:id="rId47"/>
    <p:sldId id="293" r:id="rId48"/>
    <p:sldId id="294" r:id="rId49"/>
    <p:sldId id="380" r:id="rId50"/>
    <p:sldId id="290" r:id="rId51"/>
    <p:sldId id="381" r:id="rId52"/>
    <p:sldId id="382" r:id="rId53"/>
    <p:sldId id="292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28" r:id="rId85"/>
    <p:sldId id="329" r:id="rId86"/>
    <p:sldId id="330" r:id="rId87"/>
    <p:sldId id="331" r:id="rId88"/>
    <p:sldId id="332" r:id="rId89"/>
    <p:sldId id="333" r:id="rId90"/>
    <p:sldId id="334" r:id="rId91"/>
    <p:sldId id="335" r:id="rId92"/>
    <p:sldId id="336" r:id="rId93"/>
    <p:sldId id="337" r:id="rId94"/>
    <p:sldId id="338" r:id="rId95"/>
    <p:sldId id="339" r:id="rId96"/>
    <p:sldId id="340" r:id="rId97"/>
    <p:sldId id="341" r:id="rId98"/>
    <p:sldId id="342" r:id="rId99"/>
    <p:sldId id="343" r:id="rId100"/>
    <p:sldId id="344" r:id="rId101"/>
    <p:sldId id="345" r:id="rId102"/>
    <p:sldId id="346" r:id="rId103"/>
    <p:sldId id="347" r:id="rId104"/>
    <p:sldId id="348" r:id="rId105"/>
    <p:sldId id="349" r:id="rId106"/>
    <p:sldId id="350" r:id="rId107"/>
    <p:sldId id="351" r:id="rId108"/>
    <p:sldId id="352" r:id="rId109"/>
    <p:sldId id="353" r:id="rId110"/>
    <p:sldId id="354" r:id="rId111"/>
    <p:sldId id="355" r:id="rId112"/>
    <p:sldId id="356" r:id="rId113"/>
    <p:sldId id="357" r:id="rId114"/>
    <p:sldId id="358" r:id="rId115"/>
    <p:sldId id="359" r:id="rId116"/>
    <p:sldId id="360" r:id="rId117"/>
    <p:sldId id="361" r:id="rId118"/>
    <p:sldId id="362" r:id="rId1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6"/>
    <p:restoredTop sz="94649"/>
  </p:normalViewPr>
  <p:slideViewPr>
    <p:cSldViewPr snapToGrid="0" snapToObjects="1">
      <p:cViewPr varScale="1">
        <p:scale>
          <a:sx n="79" d="100"/>
          <a:sy n="79" d="100"/>
        </p:scale>
        <p:origin x="232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3075-1B3A-2E4F-AA1C-FB919DE35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40A68-2C83-3B46-BB71-1DAB4E190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C3717-582C-8C44-B711-E78078036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EACD2-4188-7C42-BCCD-53D697E95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E1504-5CC5-B642-9FC5-CA0D67FAF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2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ABC4-D0A3-F44A-96BF-211E19B9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AFEE1-2402-684A-92ED-5F25BEA02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79FEA-137E-D44A-9CFE-014670F2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09D9-16FA-AC4E-ABC8-D77DD26D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F5EFD-15CF-FD4F-874A-789B6AA49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E9C3-6EAF-0E41-AA0E-6E0553149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9EDD0-9ECB-AE48-BADA-E427CADF9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4369D-719F-2F45-969A-EF12F9EC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39C38-B1E2-024B-93FC-DED14F4D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1E7E1-2689-6641-897F-84D6D7E77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7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9052-EC42-8A42-AA46-533BF3BF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09E9C-1772-A04E-BBED-BE26792A78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20C3F-E8BC-B143-9497-4D0C04EEB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C7355-3120-A445-912A-A26B4D22D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44A1B-3EFB-A443-A6B1-068D5930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DE2EA-8DAC-2144-9687-6D7B9F1F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4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4C37-3B98-4B47-B58B-699B08ABD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F7FF1-974D-114E-ACEB-D183FAB3F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1EC62-2679-7D42-9C19-40047B7B4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E10D5-4680-654E-9855-79AFE7AEE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4D76B-0203-1C4F-B7FF-DBD3B783AA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1DF749-44D4-124C-B027-FF112C7FC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7BE2B-762C-114B-8B81-2306969E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BDD18-D2F6-944C-AC94-9882E2D3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1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EEC9-FB45-D944-85C1-A6EB098C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53D8B9-FA9B-A048-AA13-AFC78B64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FA544-0D06-C645-98C6-219D97D65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7E227-1C73-8F45-8EF6-C70F5C13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58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439CA-2BBA-654C-87F2-98FCAE3E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F60C88-7916-B941-AC18-40BD1C56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5072C-1338-ED4C-9C53-05B1E959D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2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1235-C116-104C-A569-FF484023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932FE-1248-6F4F-A351-863F0887A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92222-E6A1-714B-943F-9876C3EDB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177204-1716-9A4F-99F4-942AF586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0CDB6-B2E7-E74F-83F1-C21870220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F48FA-73CC-AF49-A461-A7C9195E4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2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756E-B15F-7B47-897B-A9104651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919DB-C643-3B47-8FFB-0321B931D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78B2C-A1ED-5D4D-9022-5E67D05DB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30050-8FFD-8C43-8E77-005B33263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63260-5A24-8446-8458-A05B6CFB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D35CB-12F0-3E47-8DC6-4DA7DE8B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0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CE9A7-1AEA-904E-8B2A-4A92C9F2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22823-4633-1242-AA03-4F6C91AA9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74FCA-FDE8-404B-9331-AD1EC045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BF4D5-000D-C147-801C-7EDFE5999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A22FB-B0AD-EE47-8AD3-7E86586F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2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F75CD-CC8E-7E42-B4DD-40255DF46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FB2E6-AB4D-D642-BB24-6C4A5BA11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D9518-AA12-9D4B-B8D2-360186E2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41DB6-527B-BC44-8A0A-78BA139F6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D08D2-0FA3-234C-8264-0825DC1DF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7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69B6EE-2390-3948-A81B-4C6CDA64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00B82-2044-0349-8CB1-9F52654B3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58C2C-1809-8C46-8426-E24761B4D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62683-4127-7540-8072-4197E34AF63F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88B60-A0B2-934C-86A3-9816308FB6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DE59-E00E-274E-A589-1C74F274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5270C-3CE7-DC4E-8C70-EF8D68DF7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6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9C2D43-5893-6F40-9D85-7756BBF1F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385" y="0"/>
            <a:ext cx="9471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6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85E7A7-DE97-7F47-B1ED-2BA9BE85A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14"/>
            <a:ext cx="12192000" cy="61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1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EF559-F7FE-9147-820A-69773B3DD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41" y="0"/>
            <a:ext cx="10324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1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BE5DEB-DC73-294F-8AA9-4AB127206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49" y="0"/>
            <a:ext cx="84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3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EE24B-B3C2-5B43-B94E-AF9BD138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98" y="0"/>
            <a:ext cx="5681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4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A2B0A-DB90-F041-83A6-37A978F27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464"/>
            <a:ext cx="12192000" cy="62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8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769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649186" y="1551215"/>
            <a:ext cx="92419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the Integumentary System</a:t>
            </a:r>
          </a:p>
        </p:txBody>
      </p:sp>
    </p:spTree>
    <p:extLst>
      <p:ext uri="{BB962C8B-B14F-4D97-AF65-F5344CB8AC3E}">
        <p14:creationId xmlns:p14="http://schemas.microsoft.com/office/powerpoint/2010/main" val="3007753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D3450-A22D-0240-953E-F35433688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475" y="0"/>
            <a:ext cx="5565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53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452DAC-9E78-CC42-A452-7803E1381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969"/>
            <a:ext cx="12192000" cy="63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9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6DBA9-AA81-0348-BB9F-46AB771C1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524"/>
            <a:ext cx="12192000" cy="539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5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743383-B36D-A748-B8F1-8788280FF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028" y="0"/>
            <a:ext cx="6613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24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706C4D-6963-4841-94CF-F6F177FE9788}"/>
              </a:ext>
            </a:extLst>
          </p:cNvPr>
          <p:cNvSpPr txBox="1"/>
          <p:nvPr/>
        </p:nvSpPr>
        <p:spPr>
          <a:xfrm>
            <a:off x="506187" y="996043"/>
            <a:ext cx="42127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Immunity</a:t>
            </a:r>
          </a:p>
          <a:p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Loose Areolar Connective Tissue in Subcutaneous Layer of Integument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7BBAE-B8DA-294A-B403-E0A5AE03B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686" y="1184587"/>
            <a:ext cx="68580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80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30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273629" y="2416629"/>
            <a:ext cx="9241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Epidermis</a:t>
            </a:r>
          </a:p>
        </p:txBody>
      </p:sp>
    </p:spTree>
    <p:extLst>
      <p:ext uri="{BB962C8B-B14F-4D97-AF65-F5344CB8AC3E}">
        <p14:creationId xmlns:p14="http://schemas.microsoft.com/office/powerpoint/2010/main" val="1626541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EF559-F7FE-9147-820A-69773B3DD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41" y="0"/>
            <a:ext cx="10324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36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BE5DEB-DC73-294F-8AA9-4AB127206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49" y="0"/>
            <a:ext cx="84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8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A12AE8-D665-374C-BE39-2394761CC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100" y="488950"/>
            <a:ext cx="77978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46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BDEBA4-33F5-5447-A3F0-9DD932261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9400"/>
            <a:ext cx="109728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04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920F1F-74C2-B241-ACD3-504CAF55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716" y="0"/>
            <a:ext cx="7156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05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A2B0A-DB90-F041-83A6-37A978F27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464"/>
            <a:ext cx="12192000" cy="62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83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91D39F-77EE-4A4B-A677-41E0354DD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5061"/>
            <a:ext cx="12192000" cy="546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551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273629" y="2416629"/>
            <a:ext cx="9241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Keratinocytes of Epidermis</a:t>
            </a:r>
          </a:p>
        </p:txBody>
      </p:sp>
    </p:spTree>
    <p:extLst>
      <p:ext uri="{BB962C8B-B14F-4D97-AF65-F5344CB8AC3E}">
        <p14:creationId xmlns:p14="http://schemas.microsoft.com/office/powerpoint/2010/main" val="3645700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D8E79E-0762-2D4C-9B90-C0DEC4DB1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481" y="0"/>
            <a:ext cx="5581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17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493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273629" y="2416629"/>
            <a:ext cx="9241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Melanocytes of Epidermis</a:t>
            </a:r>
          </a:p>
        </p:txBody>
      </p:sp>
    </p:spTree>
    <p:extLst>
      <p:ext uri="{BB962C8B-B14F-4D97-AF65-F5344CB8AC3E}">
        <p14:creationId xmlns:p14="http://schemas.microsoft.com/office/powerpoint/2010/main" val="596793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238B27-9663-5343-9AEB-20BF608E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408" y="0"/>
            <a:ext cx="5355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25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B510C3-DF74-8041-8BB9-B475F9FC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0D07FB-95A5-5A4D-9193-08759956D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" y="3878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E32977-C158-3B4E-8B28-AD26C3B7A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859" y="0"/>
            <a:ext cx="3638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41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45C62A-103A-DD4A-91D0-4B48AA2A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314450"/>
            <a:ext cx="65913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74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3B95A4-AF3E-E040-9838-4DA600DC3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214" y="0"/>
            <a:ext cx="9089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41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482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83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404257" y="1240972"/>
            <a:ext cx="92419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Messengers Defined</a:t>
            </a:r>
          </a:p>
        </p:txBody>
      </p:sp>
    </p:spTree>
    <p:extLst>
      <p:ext uri="{BB962C8B-B14F-4D97-AF65-F5344CB8AC3E}">
        <p14:creationId xmlns:p14="http://schemas.microsoft.com/office/powerpoint/2010/main" val="2064449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CE7E81-7F2D-2445-858F-840A3DB86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3" y="685800"/>
            <a:ext cx="10022493" cy="450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78D362-F863-D242-AA9E-3CB98C8D6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5" y="636814"/>
            <a:ext cx="10022493" cy="4508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6BE674-1821-6542-9581-ABB959219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3" y="587827"/>
            <a:ext cx="11978594" cy="53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25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743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469572" y="1665515"/>
            <a:ext cx="92419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Dermis and Subcutaneous Layer of the Integument</a:t>
            </a:r>
          </a:p>
        </p:txBody>
      </p:sp>
    </p:spTree>
    <p:extLst>
      <p:ext uri="{BB962C8B-B14F-4D97-AF65-F5344CB8AC3E}">
        <p14:creationId xmlns:p14="http://schemas.microsoft.com/office/powerpoint/2010/main" val="1542562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85E7A7-DE97-7F47-B1ED-2BA9BE85A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14"/>
            <a:ext cx="12192000" cy="61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07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EF559-F7FE-9147-820A-69773B3DD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41" y="0"/>
            <a:ext cx="10324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88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BE5DEB-DC73-294F-8AA9-4AB127206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49" y="0"/>
            <a:ext cx="840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75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EE24B-B3C2-5B43-B94E-AF9BD138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98" y="0"/>
            <a:ext cx="5681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88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A2B0A-DB90-F041-83A6-37A978F27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464"/>
            <a:ext cx="12192000" cy="62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18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982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469572" y="1975758"/>
            <a:ext cx="9241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Accessory Structures:  Hair</a:t>
            </a:r>
          </a:p>
        </p:txBody>
      </p:sp>
    </p:spTree>
    <p:extLst>
      <p:ext uri="{BB962C8B-B14F-4D97-AF65-F5344CB8AC3E}">
        <p14:creationId xmlns:p14="http://schemas.microsoft.com/office/powerpoint/2010/main" val="1319378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EE24B-B3C2-5B43-B94E-AF9BD138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98" y="0"/>
            <a:ext cx="5681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41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7927B4-3384-7C40-9DEA-CEB0A3E4B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209550"/>
            <a:ext cx="121793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92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BB14D2-962D-F340-B5B9-8B64064C2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D89564-778C-5145-8C29-7130BE0C5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03" y="0"/>
            <a:ext cx="10246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471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87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74490F-E6BD-B042-830A-D802E2B6366F}"/>
              </a:ext>
            </a:extLst>
          </p:cNvPr>
          <p:cNvSpPr txBox="1"/>
          <p:nvPr/>
        </p:nvSpPr>
        <p:spPr>
          <a:xfrm>
            <a:off x="1420586" y="2449287"/>
            <a:ext cx="92419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 for</a:t>
            </a:r>
          </a:p>
          <a:p>
            <a:pPr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Healing</a:t>
            </a:r>
          </a:p>
        </p:txBody>
      </p:sp>
    </p:spTree>
    <p:extLst>
      <p:ext uri="{BB962C8B-B14F-4D97-AF65-F5344CB8AC3E}">
        <p14:creationId xmlns:p14="http://schemas.microsoft.com/office/powerpoint/2010/main" val="4102977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ADD60-FA5F-DC48-9E85-2D32E323B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352" y="0"/>
            <a:ext cx="5235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313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792D75-4846-8841-97AB-055B65D68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714" y="0"/>
            <a:ext cx="5160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337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4FCF8F-1C5F-EF48-A8C1-FD6FCB433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453" y="0"/>
            <a:ext cx="5299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142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CFDDB2-7BB1-9D49-BE75-0AFA7D88A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24" y="0"/>
            <a:ext cx="9592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381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8698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975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1818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7088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7744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938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8981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614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6990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07379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8922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9877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2982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5925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8500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2217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6162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1129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77883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435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7709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5106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5994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0351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356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0771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2392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911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9499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6061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4528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7555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4771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4468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4142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1477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590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4626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019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4109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46281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1012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6123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8139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0290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30331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7304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0576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41609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073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00265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7936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0262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99222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84982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6399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8109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4642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62967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36588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60513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58578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7048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7022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786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40</Words>
  <Application>Microsoft Macintosh PowerPoint</Application>
  <PresentationFormat>Widescreen</PresentationFormat>
  <Paragraphs>12</Paragraphs>
  <Slides>118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12</cp:revision>
  <dcterms:created xsi:type="dcterms:W3CDTF">2020-11-27T20:08:16Z</dcterms:created>
  <dcterms:modified xsi:type="dcterms:W3CDTF">2020-11-28T03:17:17Z</dcterms:modified>
</cp:coreProperties>
</file>